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70" r:id="rId4"/>
    <p:sldId id="268" r:id="rId5"/>
    <p:sldId id="271" r:id="rId6"/>
    <p:sldId id="273" r:id="rId7"/>
    <p:sldId id="269" r:id="rId8"/>
    <p:sldId id="27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002193-5B4D-45C2-AC41-39A0AE5D635A}" v="6" dt="2020-02-10T21:47:45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, Wunpini Fatimata" userId="51b3c2f7-09c4-48ca-b41f-2b078a1a4764" providerId="ADAL" clId="{E7002193-5B4D-45C2-AC41-39A0AE5D635A}"/>
    <pc:docChg chg="undo custSel mod addSld delSld modSld">
      <pc:chgData name="Mohammed, Wunpini Fatimata" userId="51b3c2f7-09c4-48ca-b41f-2b078a1a4764" providerId="ADAL" clId="{E7002193-5B4D-45C2-AC41-39A0AE5D635A}" dt="2020-02-11T14:07:27.395" v="182" actId="14100"/>
      <pc:docMkLst>
        <pc:docMk/>
      </pc:docMkLst>
      <pc:sldChg chg="addSp delSp modSp mod setBg setClrOvrMap">
        <pc:chgData name="Mohammed, Wunpini Fatimata" userId="51b3c2f7-09c4-48ca-b41f-2b078a1a4764" providerId="ADAL" clId="{E7002193-5B4D-45C2-AC41-39A0AE5D635A}" dt="2020-02-10T21:48:35.015" v="147" actId="255"/>
        <pc:sldMkLst>
          <pc:docMk/>
          <pc:sldMk cId="0" sldId="256"/>
        </pc:sldMkLst>
        <pc:spChg chg="mod">
          <ac:chgData name="Mohammed, Wunpini Fatimata" userId="51b3c2f7-09c4-48ca-b41f-2b078a1a4764" providerId="ADAL" clId="{E7002193-5B4D-45C2-AC41-39A0AE5D635A}" dt="2020-02-10T21:48:16.874" v="142" actId="122"/>
          <ac:spMkLst>
            <pc:docMk/>
            <pc:sldMk cId="0" sldId="256"/>
            <ac:spMk id="2" creationId="{00000000-0000-0000-0000-000000000000}"/>
          </ac:spMkLst>
        </pc:spChg>
        <pc:spChg chg="mod">
          <ac:chgData name="Mohammed, Wunpini Fatimata" userId="51b3c2f7-09c4-48ca-b41f-2b078a1a4764" providerId="ADAL" clId="{E7002193-5B4D-45C2-AC41-39A0AE5D635A}" dt="2020-02-10T21:48:35.015" v="147" actId="255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Mohammed, Wunpini Fatimata" userId="51b3c2f7-09c4-48ca-b41f-2b078a1a4764" providerId="ADAL" clId="{E7002193-5B4D-45C2-AC41-39A0AE5D635A}" dt="2020-02-10T21:43:46.341" v="80" actId="26606"/>
          <ac:spMkLst>
            <pc:docMk/>
            <pc:sldMk cId="0" sldId="256"/>
            <ac:spMk id="8" creationId="{62AE8E50-35D4-4D5A-A4BB-168CBB027DA2}"/>
          </ac:spMkLst>
        </pc:spChg>
        <pc:spChg chg="add del">
          <ac:chgData name="Mohammed, Wunpini Fatimata" userId="51b3c2f7-09c4-48ca-b41f-2b078a1a4764" providerId="ADAL" clId="{E7002193-5B4D-45C2-AC41-39A0AE5D635A}" dt="2020-02-10T21:43:46.341" v="80" actId="26606"/>
          <ac:spMkLst>
            <pc:docMk/>
            <pc:sldMk cId="0" sldId="256"/>
            <ac:spMk id="10" creationId="{C37D1D6D-17D8-4296-B000-665D1892D01E}"/>
          </ac:spMkLst>
        </pc:spChg>
        <pc:spChg chg="add del">
          <ac:chgData name="Mohammed, Wunpini Fatimata" userId="51b3c2f7-09c4-48ca-b41f-2b078a1a4764" providerId="ADAL" clId="{E7002193-5B4D-45C2-AC41-39A0AE5D635A}" dt="2020-02-10T21:43:46.341" v="80" actId="26606"/>
          <ac:spMkLst>
            <pc:docMk/>
            <pc:sldMk cId="0" sldId="256"/>
            <ac:spMk id="12" creationId="{1B26E892-1320-40AA-9CA1-246721C18768}"/>
          </ac:spMkLst>
        </pc:spChg>
        <pc:spChg chg="add del">
          <ac:chgData name="Mohammed, Wunpini Fatimata" userId="51b3c2f7-09c4-48ca-b41f-2b078a1a4764" providerId="ADAL" clId="{E7002193-5B4D-45C2-AC41-39A0AE5D635A}" dt="2020-02-10T21:43:46.341" v="80" actId="26606"/>
          <ac:spMkLst>
            <pc:docMk/>
            <pc:sldMk cId="0" sldId="256"/>
            <ac:spMk id="16" creationId="{C170DF7D-4686-4BD5-A9CD-C8964928468D}"/>
          </ac:spMkLst>
        </pc:spChg>
        <pc:spChg chg="add del">
          <ac:chgData name="Mohammed, Wunpini Fatimata" userId="51b3c2f7-09c4-48ca-b41f-2b078a1a4764" providerId="ADAL" clId="{E7002193-5B4D-45C2-AC41-39A0AE5D635A}" dt="2020-02-10T21:43:48.025" v="82" actId="26606"/>
          <ac:spMkLst>
            <pc:docMk/>
            <pc:sldMk cId="0" sldId="256"/>
            <ac:spMk id="18" creationId="{62AE8E50-35D4-4D5A-A4BB-168CBB027DA2}"/>
          </ac:spMkLst>
        </pc:spChg>
        <pc:spChg chg="add del">
          <ac:chgData name="Mohammed, Wunpini Fatimata" userId="51b3c2f7-09c4-48ca-b41f-2b078a1a4764" providerId="ADAL" clId="{E7002193-5B4D-45C2-AC41-39A0AE5D635A}" dt="2020-02-10T21:43:48.025" v="82" actId="26606"/>
          <ac:spMkLst>
            <pc:docMk/>
            <pc:sldMk cId="0" sldId="256"/>
            <ac:spMk id="19" creationId="{C37D1D6D-17D8-4296-B000-665D1892D01E}"/>
          </ac:spMkLst>
        </pc:spChg>
        <pc:spChg chg="add del">
          <ac:chgData name="Mohammed, Wunpini Fatimata" userId="51b3c2f7-09c4-48ca-b41f-2b078a1a4764" providerId="ADAL" clId="{E7002193-5B4D-45C2-AC41-39A0AE5D635A}" dt="2020-02-10T21:43:48.025" v="82" actId="26606"/>
          <ac:spMkLst>
            <pc:docMk/>
            <pc:sldMk cId="0" sldId="256"/>
            <ac:spMk id="20" creationId="{1B26E892-1320-40AA-9CA1-246721C18768}"/>
          </ac:spMkLst>
        </pc:spChg>
        <pc:spChg chg="add del">
          <ac:chgData name="Mohammed, Wunpini Fatimata" userId="51b3c2f7-09c4-48ca-b41f-2b078a1a4764" providerId="ADAL" clId="{E7002193-5B4D-45C2-AC41-39A0AE5D635A}" dt="2020-02-10T21:43:48.025" v="82" actId="26606"/>
          <ac:spMkLst>
            <pc:docMk/>
            <pc:sldMk cId="0" sldId="256"/>
            <ac:spMk id="22" creationId="{C170DF7D-4686-4BD5-A9CD-C8964928468D}"/>
          </ac:spMkLst>
        </pc:spChg>
        <pc:spChg chg="add del">
          <ac:chgData name="Mohammed, Wunpini Fatimata" userId="51b3c2f7-09c4-48ca-b41f-2b078a1a4764" providerId="ADAL" clId="{E7002193-5B4D-45C2-AC41-39A0AE5D635A}" dt="2020-02-10T21:43:50.810" v="84" actId="26606"/>
          <ac:spMkLst>
            <pc:docMk/>
            <pc:sldMk cId="0" sldId="256"/>
            <ac:spMk id="24" creationId="{62AE8E50-35D4-4D5A-A4BB-168CBB027DA2}"/>
          </ac:spMkLst>
        </pc:spChg>
        <pc:spChg chg="add del">
          <ac:chgData name="Mohammed, Wunpini Fatimata" userId="51b3c2f7-09c4-48ca-b41f-2b078a1a4764" providerId="ADAL" clId="{E7002193-5B4D-45C2-AC41-39A0AE5D635A}" dt="2020-02-10T21:43:50.810" v="84" actId="26606"/>
          <ac:spMkLst>
            <pc:docMk/>
            <pc:sldMk cId="0" sldId="256"/>
            <ac:spMk id="25" creationId="{C37D1D6D-17D8-4296-B000-665D1892D01E}"/>
          </ac:spMkLst>
        </pc:spChg>
        <pc:spChg chg="add del">
          <ac:chgData name="Mohammed, Wunpini Fatimata" userId="51b3c2f7-09c4-48ca-b41f-2b078a1a4764" providerId="ADAL" clId="{E7002193-5B4D-45C2-AC41-39A0AE5D635A}" dt="2020-02-10T21:43:50.810" v="84" actId="26606"/>
          <ac:spMkLst>
            <pc:docMk/>
            <pc:sldMk cId="0" sldId="256"/>
            <ac:spMk id="26" creationId="{1B26E892-1320-40AA-9CA1-246721C18768}"/>
          </ac:spMkLst>
        </pc:spChg>
        <pc:spChg chg="add del">
          <ac:chgData name="Mohammed, Wunpini Fatimata" userId="51b3c2f7-09c4-48ca-b41f-2b078a1a4764" providerId="ADAL" clId="{E7002193-5B4D-45C2-AC41-39A0AE5D635A}" dt="2020-02-10T21:43:50.810" v="84" actId="26606"/>
          <ac:spMkLst>
            <pc:docMk/>
            <pc:sldMk cId="0" sldId="256"/>
            <ac:spMk id="28" creationId="{C170DF7D-4686-4BD5-A9CD-C8964928468D}"/>
          </ac:spMkLst>
        </pc:spChg>
        <pc:spChg chg="add del">
          <ac:chgData name="Mohammed, Wunpini Fatimata" userId="51b3c2f7-09c4-48ca-b41f-2b078a1a4764" providerId="ADAL" clId="{E7002193-5B4D-45C2-AC41-39A0AE5D635A}" dt="2020-02-10T21:47:58.687" v="139" actId="26606"/>
          <ac:spMkLst>
            <pc:docMk/>
            <pc:sldMk cId="0" sldId="256"/>
            <ac:spMk id="30" creationId="{62AE8E50-35D4-4D5A-A4BB-168CBB027DA2}"/>
          </ac:spMkLst>
        </pc:spChg>
        <pc:spChg chg="add del">
          <ac:chgData name="Mohammed, Wunpini Fatimata" userId="51b3c2f7-09c4-48ca-b41f-2b078a1a4764" providerId="ADAL" clId="{E7002193-5B4D-45C2-AC41-39A0AE5D635A}" dt="2020-02-10T21:47:58.687" v="139" actId="26606"/>
          <ac:spMkLst>
            <pc:docMk/>
            <pc:sldMk cId="0" sldId="256"/>
            <ac:spMk id="31" creationId="{C37D1D6D-17D8-4296-B000-665D1892D01E}"/>
          </ac:spMkLst>
        </pc:spChg>
        <pc:spChg chg="add del">
          <ac:chgData name="Mohammed, Wunpini Fatimata" userId="51b3c2f7-09c4-48ca-b41f-2b078a1a4764" providerId="ADAL" clId="{E7002193-5B4D-45C2-AC41-39A0AE5D635A}" dt="2020-02-10T21:47:58.687" v="139" actId="26606"/>
          <ac:spMkLst>
            <pc:docMk/>
            <pc:sldMk cId="0" sldId="256"/>
            <ac:spMk id="32" creationId="{1B26E892-1320-40AA-9CA1-246721C18768}"/>
          </ac:spMkLst>
        </pc:spChg>
        <pc:spChg chg="add del">
          <ac:chgData name="Mohammed, Wunpini Fatimata" userId="51b3c2f7-09c4-48ca-b41f-2b078a1a4764" providerId="ADAL" clId="{E7002193-5B4D-45C2-AC41-39A0AE5D635A}" dt="2020-02-10T21:47:58.687" v="139" actId="26606"/>
          <ac:spMkLst>
            <pc:docMk/>
            <pc:sldMk cId="0" sldId="256"/>
            <ac:spMk id="34" creationId="{C170DF7D-4686-4BD5-A9CD-C8964928468D}"/>
          </ac:spMkLst>
        </pc:spChg>
        <pc:spChg chg="add">
          <ac:chgData name="Mohammed, Wunpini Fatimata" userId="51b3c2f7-09c4-48ca-b41f-2b078a1a4764" providerId="ADAL" clId="{E7002193-5B4D-45C2-AC41-39A0AE5D635A}" dt="2020-02-10T21:47:58.687" v="139" actId="26606"/>
          <ac:spMkLst>
            <pc:docMk/>
            <pc:sldMk cId="0" sldId="256"/>
            <ac:spMk id="40" creationId="{B2F63790-02BE-4D55-ABCA-10CAD6091A39}"/>
          </ac:spMkLst>
        </pc:spChg>
        <pc:picChg chg="add">
          <ac:chgData name="Mohammed, Wunpini Fatimata" userId="51b3c2f7-09c4-48ca-b41f-2b078a1a4764" providerId="ADAL" clId="{E7002193-5B4D-45C2-AC41-39A0AE5D635A}" dt="2020-02-10T21:47:58.687" v="139" actId="26606"/>
          <ac:picMkLst>
            <pc:docMk/>
            <pc:sldMk cId="0" sldId="256"/>
            <ac:picMk id="36" creationId="{870BA9D9-51F5-4EDC-8442-3A4EDACF3AC2}"/>
          </ac:picMkLst>
        </pc:picChg>
        <pc:cxnChg chg="add del">
          <ac:chgData name="Mohammed, Wunpini Fatimata" userId="51b3c2f7-09c4-48ca-b41f-2b078a1a4764" providerId="ADAL" clId="{E7002193-5B4D-45C2-AC41-39A0AE5D635A}" dt="2020-02-10T21:43:46.341" v="80" actId="26606"/>
          <ac:cxnSpMkLst>
            <pc:docMk/>
            <pc:sldMk cId="0" sldId="256"/>
            <ac:cxnSpMk id="14" creationId="{C9A1F79C-E4D1-4AAE-BA11-3A09005252E3}"/>
          </ac:cxnSpMkLst>
        </pc:cxnChg>
        <pc:cxnChg chg="add del">
          <ac:chgData name="Mohammed, Wunpini Fatimata" userId="51b3c2f7-09c4-48ca-b41f-2b078a1a4764" providerId="ADAL" clId="{E7002193-5B4D-45C2-AC41-39A0AE5D635A}" dt="2020-02-10T21:43:48.025" v="82" actId="26606"/>
          <ac:cxnSpMkLst>
            <pc:docMk/>
            <pc:sldMk cId="0" sldId="256"/>
            <ac:cxnSpMk id="21" creationId="{C9A1F79C-E4D1-4AAE-BA11-3A09005252E3}"/>
          </ac:cxnSpMkLst>
        </pc:cxnChg>
        <pc:cxnChg chg="add del">
          <ac:chgData name="Mohammed, Wunpini Fatimata" userId="51b3c2f7-09c4-48ca-b41f-2b078a1a4764" providerId="ADAL" clId="{E7002193-5B4D-45C2-AC41-39A0AE5D635A}" dt="2020-02-10T21:43:50.810" v="84" actId="26606"/>
          <ac:cxnSpMkLst>
            <pc:docMk/>
            <pc:sldMk cId="0" sldId="256"/>
            <ac:cxnSpMk id="27" creationId="{C9A1F79C-E4D1-4AAE-BA11-3A09005252E3}"/>
          </ac:cxnSpMkLst>
        </pc:cxnChg>
        <pc:cxnChg chg="add del">
          <ac:chgData name="Mohammed, Wunpini Fatimata" userId="51b3c2f7-09c4-48ca-b41f-2b078a1a4764" providerId="ADAL" clId="{E7002193-5B4D-45C2-AC41-39A0AE5D635A}" dt="2020-02-10T21:47:58.687" v="139" actId="26606"/>
          <ac:cxnSpMkLst>
            <pc:docMk/>
            <pc:sldMk cId="0" sldId="256"/>
            <ac:cxnSpMk id="33" creationId="{C9A1F79C-E4D1-4AAE-BA11-3A09005252E3}"/>
          </ac:cxnSpMkLst>
        </pc:cxnChg>
        <pc:cxnChg chg="add">
          <ac:chgData name="Mohammed, Wunpini Fatimata" userId="51b3c2f7-09c4-48ca-b41f-2b078a1a4764" providerId="ADAL" clId="{E7002193-5B4D-45C2-AC41-39A0AE5D635A}" dt="2020-02-10T21:47:58.687" v="139" actId="26606"/>
          <ac:cxnSpMkLst>
            <pc:docMk/>
            <pc:sldMk cId="0" sldId="256"/>
            <ac:cxnSpMk id="42" creationId="{B25F28BA-1F8F-4067-9CFA-0DBF0C7AF2A4}"/>
          </ac:cxnSpMkLst>
        </pc:cxnChg>
      </pc:sldChg>
      <pc:sldChg chg="addSp delSp modSp mod setBg setClrOvrMap">
        <pc:chgData name="Mohammed, Wunpini Fatimata" userId="51b3c2f7-09c4-48ca-b41f-2b078a1a4764" providerId="ADAL" clId="{E7002193-5B4D-45C2-AC41-39A0AE5D635A}" dt="2020-02-11T14:06:36.880" v="174" actId="14100"/>
        <pc:sldMkLst>
          <pc:docMk/>
          <pc:sldMk cId="98804882" sldId="268"/>
        </pc:sldMkLst>
        <pc:spChg chg="add del mod">
          <ac:chgData name="Mohammed, Wunpini Fatimata" userId="51b3c2f7-09c4-48ca-b41f-2b078a1a4764" providerId="ADAL" clId="{E7002193-5B4D-45C2-AC41-39A0AE5D635A}" dt="2020-02-11T14:06:36.880" v="174" actId="14100"/>
          <ac:spMkLst>
            <pc:docMk/>
            <pc:sldMk cId="98804882" sldId="268"/>
            <ac:spMk id="2" creationId="{A6DCBE60-68F5-45B8-9456-A99618605135}"/>
          </ac:spMkLst>
        </pc:spChg>
        <pc:spChg chg="mod">
          <ac:chgData name="Mohammed, Wunpini Fatimata" userId="51b3c2f7-09c4-48ca-b41f-2b078a1a4764" providerId="ADAL" clId="{E7002193-5B4D-45C2-AC41-39A0AE5D635A}" dt="2020-02-10T21:45:31.806" v="102" actId="26606"/>
          <ac:spMkLst>
            <pc:docMk/>
            <pc:sldMk cId="98804882" sldId="268"/>
            <ac:spMk id="3" creationId="{CB678844-E7FF-4B79-B9A4-6B61CBA7882D}"/>
          </ac:spMkLst>
        </pc:spChg>
        <pc:spChg chg="add del">
          <ac:chgData name="Mohammed, Wunpini Fatimata" userId="51b3c2f7-09c4-48ca-b41f-2b078a1a4764" providerId="ADAL" clId="{E7002193-5B4D-45C2-AC41-39A0AE5D635A}" dt="2020-02-10T21:45:31.806" v="102" actId="26606"/>
          <ac:spMkLst>
            <pc:docMk/>
            <pc:sldMk cId="98804882" sldId="268"/>
            <ac:spMk id="6" creationId="{FEE15661-B0F2-42AE-A75B-0999B2CF5983}"/>
          </ac:spMkLst>
        </pc:spChg>
        <pc:spChg chg="add del">
          <ac:chgData name="Mohammed, Wunpini Fatimata" userId="51b3c2f7-09c4-48ca-b41f-2b078a1a4764" providerId="ADAL" clId="{E7002193-5B4D-45C2-AC41-39A0AE5D635A}" dt="2020-02-10T21:45:31.806" v="102" actId="26606"/>
          <ac:spMkLst>
            <pc:docMk/>
            <pc:sldMk cId="98804882" sldId="268"/>
            <ac:spMk id="7" creationId="{354706C1-38B7-4C23-8749-906CB0DC80A8}"/>
          </ac:spMkLst>
        </pc:spChg>
        <pc:spChg chg="add del">
          <ac:chgData name="Mohammed, Wunpini Fatimata" userId="51b3c2f7-09c4-48ca-b41f-2b078a1a4764" providerId="ADAL" clId="{E7002193-5B4D-45C2-AC41-39A0AE5D635A}" dt="2020-02-10T21:45:31.806" v="102" actId="26606"/>
          <ac:spMkLst>
            <pc:docMk/>
            <pc:sldMk cId="98804882" sldId="268"/>
            <ac:spMk id="8" creationId="{647F247E-B679-44E9-93C2-B2DD5EFB2B8D}"/>
          </ac:spMkLst>
        </pc:spChg>
        <pc:spChg chg="add del">
          <ac:chgData name="Mohammed, Wunpini Fatimata" userId="51b3c2f7-09c4-48ca-b41f-2b078a1a4764" providerId="ADAL" clId="{E7002193-5B4D-45C2-AC41-39A0AE5D635A}" dt="2020-02-10T21:45:23.010" v="100" actId="26606"/>
          <ac:spMkLst>
            <pc:docMk/>
            <pc:sldMk cId="98804882" sldId="268"/>
            <ac:spMk id="10" creationId="{FABE753E-4156-4486-B269-C34C2220E13B}"/>
          </ac:spMkLst>
        </pc:spChg>
        <pc:spChg chg="add del">
          <ac:chgData name="Mohammed, Wunpini Fatimata" userId="51b3c2f7-09c4-48ca-b41f-2b078a1a4764" providerId="ADAL" clId="{E7002193-5B4D-45C2-AC41-39A0AE5D635A}" dt="2020-02-10T21:45:23.010" v="100" actId="26606"/>
          <ac:spMkLst>
            <pc:docMk/>
            <pc:sldMk cId="98804882" sldId="268"/>
            <ac:spMk id="12" creationId="{DB9BFE9F-67FE-4BBC-BFED-6AA4C51D0049}"/>
          </ac:spMkLst>
        </pc:spChg>
        <pc:graphicFrameChg chg="add del">
          <ac:chgData name="Mohammed, Wunpini Fatimata" userId="51b3c2f7-09c4-48ca-b41f-2b078a1a4764" providerId="ADAL" clId="{E7002193-5B4D-45C2-AC41-39A0AE5D635A}" dt="2020-02-10T21:45:23.010" v="100" actId="26606"/>
          <ac:graphicFrameMkLst>
            <pc:docMk/>
            <pc:sldMk cId="98804882" sldId="268"/>
            <ac:graphicFrameMk id="5" creationId="{90DA178E-2379-4F1B-B0C3-43CD1EE1446C}"/>
          </ac:graphicFrameMkLst>
        </pc:graphicFrameChg>
        <pc:cxnChg chg="add del">
          <ac:chgData name="Mohammed, Wunpini Fatimata" userId="51b3c2f7-09c4-48ca-b41f-2b078a1a4764" providerId="ADAL" clId="{E7002193-5B4D-45C2-AC41-39A0AE5D635A}" dt="2020-02-10T21:45:31.806" v="102" actId="26606"/>
          <ac:cxnSpMkLst>
            <pc:docMk/>
            <pc:sldMk cId="98804882" sldId="268"/>
            <ac:cxnSpMk id="14" creationId="{CD161189-7A5B-4B2B-93DC-777102994750}"/>
          </ac:cxnSpMkLst>
        </pc:cxnChg>
      </pc:sldChg>
      <pc:sldChg chg="addSp delSp modSp mod setBg setClrOvrMap">
        <pc:chgData name="Mohammed, Wunpini Fatimata" userId="51b3c2f7-09c4-48ca-b41f-2b078a1a4764" providerId="ADAL" clId="{E7002193-5B4D-45C2-AC41-39A0AE5D635A}" dt="2020-02-11T14:07:27.395" v="182" actId="14100"/>
        <pc:sldMkLst>
          <pc:docMk/>
          <pc:sldMk cId="1282485857" sldId="269"/>
        </pc:sldMkLst>
        <pc:spChg chg="mod">
          <ac:chgData name="Mohammed, Wunpini Fatimata" userId="51b3c2f7-09c4-48ca-b41f-2b078a1a4764" providerId="ADAL" clId="{E7002193-5B4D-45C2-AC41-39A0AE5D635A}" dt="2020-02-11T14:07:06.027" v="177" actId="20577"/>
          <ac:spMkLst>
            <pc:docMk/>
            <pc:sldMk cId="1282485857" sldId="269"/>
            <ac:spMk id="2" creationId="{4C2430C3-C080-45D4-86A9-78D750ED45C6}"/>
          </ac:spMkLst>
        </pc:spChg>
        <pc:spChg chg="mod">
          <ac:chgData name="Mohammed, Wunpini Fatimata" userId="51b3c2f7-09c4-48ca-b41f-2b078a1a4764" providerId="ADAL" clId="{E7002193-5B4D-45C2-AC41-39A0AE5D635A}" dt="2020-02-11T14:07:27.395" v="182" actId="14100"/>
          <ac:spMkLst>
            <pc:docMk/>
            <pc:sldMk cId="1282485857" sldId="269"/>
            <ac:spMk id="3" creationId="{6BFC8AD1-EC08-4FEF-B757-9F91B677D981}"/>
          </ac:spMkLst>
        </pc:spChg>
        <pc:spChg chg="add del">
          <ac:chgData name="Mohammed, Wunpini Fatimata" userId="51b3c2f7-09c4-48ca-b41f-2b078a1a4764" providerId="ADAL" clId="{E7002193-5B4D-45C2-AC41-39A0AE5D635A}" dt="2020-02-10T21:46:45.720" v="119" actId="26606"/>
          <ac:spMkLst>
            <pc:docMk/>
            <pc:sldMk cId="1282485857" sldId="269"/>
            <ac:spMk id="8" creationId="{77D7B666-D5E6-48CE-B26A-FB5E5C34AF90}"/>
          </ac:spMkLst>
        </pc:spChg>
        <pc:spChg chg="add del">
          <ac:chgData name="Mohammed, Wunpini Fatimata" userId="51b3c2f7-09c4-48ca-b41f-2b078a1a4764" providerId="ADAL" clId="{E7002193-5B4D-45C2-AC41-39A0AE5D635A}" dt="2020-02-10T21:46:45.720" v="119" actId="26606"/>
          <ac:spMkLst>
            <pc:docMk/>
            <pc:sldMk cId="1282485857" sldId="269"/>
            <ac:spMk id="10" creationId="{F6EE670A-A41A-44AD-BC1C-2090365EB5B3}"/>
          </ac:spMkLst>
        </pc:spChg>
        <pc:spChg chg="add del">
          <ac:chgData name="Mohammed, Wunpini Fatimata" userId="51b3c2f7-09c4-48ca-b41f-2b078a1a4764" providerId="ADAL" clId="{E7002193-5B4D-45C2-AC41-39A0AE5D635A}" dt="2020-02-10T21:46:45.715" v="118" actId="26606"/>
          <ac:spMkLst>
            <pc:docMk/>
            <pc:sldMk cId="1282485857" sldId="269"/>
            <ac:spMk id="15" creationId="{647F247E-B679-44E9-93C2-B2DD5EFB2B8D}"/>
          </ac:spMkLst>
        </pc:spChg>
        <pc:spChg chg="add del">
          <ac:chgData name="Mohammed, Wunpini Fatimata" userId="51b3c2f7-09c4-48ca-b41f-2b078a1a4764" providerId="ADAL" clId="{E7002193-5B4D-45C2-AC41-39A0AE5D635A}" dt="2020-02-10T21:46:45.715" v="118" actId="26606"/>
          <ac:spMkLst>
            <pc:docMk/>
            <pc:sldMk cId="1282485857" sldId="269"/>
            <ac:spMk id="17" creationId="{FEE15661-B0F2-42AE-A75B-0999B2CF5983}"/>
          </ac:spMkLst>
        </pc:spChg>
        <pc:spChg chg="add del">
          <ac:chgData name="Mohammed, Wunpini Fatimata" userId="51b3c2f7-09c4-48ca-b41f-2b078a1a4764" providerId="ADAL" clId="{E7002193-5B4D-45C2-AC41-39A0AE5D635A}" dt="2020-02-10T21:46:45.715" v="118" actId="26606"/>
          <ac:spMkLst>
            <pc:docMk/>
            <pc:sldMk cId="1282485857" sldId="269"/>
            <ac:spMk id="19" creationId="{354706C1-38B7-4C23-8749-906CB0DC80A8}"/>
          </ac:spMkLst>
        </pc:spChg>
        <pc:spChg chg="add">
          <ac:chgData name="Mohammed, Wunpini Fatimata" userId="51b3c2f7-09c4-48ca-b41f-2b078a1a4764" providerId="ADAL" clId="{E7002193-5B4D-45C2-AC41-39A0AE5D635A}" dt="2020-02-10T21:46:45.720" v="119" actId="26606"/>
          <ac:spMkLst>
            <pc:docMk/>
            <pc:sldMk cId="1282485857" sldId="269"/>
            <ac:spMk id="23" creationId="{B0890400-BB8B-4A44-AB63-65C7CA223EBA}"/>
          </ac:spMkLst>
        </pc:spChg>
        <pc:cxnChg chg="add del">
          <ac:chgData name="Mohammed, Wunpini Fatimata" userId="51b3c2f7-09c4-48ca-b41f-2b078a1a4764" providerId="ADAL" clId="{E7002193-5B4D-45C2-AC41-39A0AE5D635A}" dt="2020-02-10T21:46:45.715" v="118" actId="26606"/>
          <ac:cxnSpMkLst>
            <pc:docMk/>
            <pc:sldMk cId="1282485857" sldId="269"/>
            <ac:cxnSpMk id="21" creationId="{CD161189-7A5B-4B2B-93DC-777102994750}"/>
          </ac:cxnSpMkLst>
        </pc:cxnChg>
        <pc:cxnChg chg="add">
          <ac:chgData name="Mohammed, Wunpini Fatimata" userId="51b3c2f7-09c4-48ca-b41f-2b078a1a4764" providerId="ADAL" clId="{E7002193-5B4D-45C2-AC41-39A0AE5D635A}" dt="2020-02-10T21:46:45.720" v="119" actId="26606"/>
          <ac:cxnSpMkLst>
            <pc:docMk/>
            <pc:sldMk cId="1282485857" sldId="269"/>
            <ac:cxnSpMk id="24" creationId="{4D39B797-CDC6-4529-8A36-9CBFC9816337}"/>
          </ac:cxnSpMkLst>
        </pc:cxnChg>
      </pc:sldChg>
      <pc:sldChg chg="addSp delSp modSp mod setBg">
        <pc:chgData name="Mohammed, Wunpini Fatimata" userId="51b3c2f7-09c4-48ca-b41f-2b078a1a4764" providerId="ADAL" clId="{E7002193-5B4D-45C2-AC41-39A0AE5D635A}" dt="2020-02-11T14:05:49.769" v="151" actId="115"/>
        <pc:sldMkLst>
          <pc:docMk/>
          <pc:sldMk cId="3102239574" sldId="270"/>
        </pc:sldMkLst>
        <pc:spChg chg="add del mod">
          <ac:chgData name="Mohammed, Wunpini Fatimata" userId="51b3c2f7-09c4-48ca-b41f-2b078a1a4764" providerId="ADAL" clId="{E7002193-5B4D-45C2-AC41-39A0AE5D635A}" dt="2020-02-10T21:44:40.421" v="94" actId="26606"/>
          <ac:spMkLst>
            <pc:docMk/>
            <pc:sldMk cId="3102239574" sldId="270"/>
            <ac:spMk id="2" creationId="{20243D24-7CF5-47F7-A3E7-CA91C78FEC25}"/>
          </ac:spMkLst>
        </pc:spChg>
        <pc:spChg chg="mod">
          <ac:chgData name="Mohammed, Wunpini Fatimata" userId="51b3c2f7-09c4-48ca-b41f-2b078a1a4764" providerId="ADAL" clId="{E7002193-5B4D-45C2-AC41-39A0AE5D635A}" dt="2020-02-10T21:44:40.421" v="94" actId="26606"/>
          <ac:spMkLst>
            <pc:docMk/>
            <pc:sldMk cId="3102239574" sldId="270"/>
            <ac:spMk id="3" creationId="{E50A03DF-1BB6-4775-9B60-B70C641ACBAD}"/>
          </ac:spMkLst>
        </pc:spChg>
        <pc:spChg chg="add">
          <ac:chgData name="Mohammed, Wunpini Fatimata" userId="51b3c2f7-09c4-48ca-b41f-2b078a1a4764" providerId="ADAL" clId="{E7002193-5B4D-45C2-AC41-39A0AE5D635A}" dt="2020-02-10T21:44:40.421" v="94" actId="26606"/>
          <ac:spMkLst>
            <pc:docMk/>
            <pc:sldMk cId="3102239574" sldId="270"/>
            <ac:spMk id="8" creationId="{B0890400-BB8B-4A44-AB63-65C7CA223EBA}"/>
          </ac:spMkLst>
        </pc:spChg>
        <pc:spChg chg="add del">
          <ac:chgData name="Mohammed, Wunpini Fatimata" userId="51b3c2f7-09c4-48ca-b41f-2b078a1a4764" providerId="ADAL" clId="{E7002193-5B4D-45C2-AC41-39A0AE5D635A}" dt="2020-02-10T21:44:40.405" v="93" actId="26606"/>
          <ac:spMkLst>
            <pc:docMk/>
            <pc:sldMk cId="3102239574" sldId="270"/>
            <ac:spMk id="10" creationId="{F7422F06-6017-4361-8872-E0E2CEB20B48}"/>
          </ac:spMkLst>
        </pc:spChg>
        <pc:spChg chg="add mod">
          <ac:chgData name="Mohammed, Wunpini Fatimata" userId="51b3c2f7-09c4-48ca-b41f-2b078a1a4764" providerId="ADAL" clId="{E7002193-5B4D-45C2-AC41-39A0AE5D635A}" dt="2020-02-11T14:05:49.769" v="151" actId="115"/>
          <ac:spMkLst>
            <pc:docMk/>
            <pc:sldMk cId="3102239574" sldId="270"/>
            <ac:spMk id="13" creationId="{20243D24-7CF5-47F7-A3E7-CA91C78FEC25}"/>
          </ac:spMkLst>
        </pc:spChg>
        <pc:graphicFrameChg chg="add del">
          <ac:chgData name="Mohammed, Wunpini Fatimata" userId="51b3c2f7-09c4-48ca-b41f-2b078a1a4764" providerId="ADAL" clId="{E7002193-5B4D-45C2-AC41-39A0AE5D635A}" dt="2020-02-10T21:44:40.405" v="93" actId="26606"/>
          <ac:graphicFrameMkLst>
            <pc:docMk/>
            <pc:sldMk cId="3102239574" sldId="270"/>
            <ac:graphicFrameMk id="5" creationId="{E5506EE8-6F64-4DF8-9C43-C1C5CB504309}"/>
          </ac:graphicFrameMkLst>
        </pc:graphicFrameChg>
        <pc:cxnChg chg="add">
          <ac:chgData name="Mohammed, Wunpini Fatimata" userId="51b3c2f7-09c4-48ca-b41f-2b078a1a4764" providerId="ADAL" clId="{E7002193-5B4D-45C2-AC41-39A0AE5D635A}" dt="2020-02-10T21:44:40.421" v="94" actId="26606"/>
          <ac:cxnSpMkLst>
            <pc:docMk/>
            <pc:sldMk cId="3102239574" sldId="270"/>
            <ac:cxnSpMk id="12" creationId="{4D39B797-CDC6-4529-8A36-9CBFC9816337}"/>
          </ac:cxnSpMkLst>
        </pc:cxnChg>
      </pc:sldChg>
      <pc:sldChg chg="addSp delSp modSp mod setBg">
        <pc:chgData name="Mohammed, Wunpini Fatimata" userId="51b3c2f7-09c4-48ca-b41f-2b078a1a4764" providerId="ADAL" clId="{E7002193-5B4D-45C2-AC41-39A0AE5D635A}" dt="2020-02-11T14:06:46.356" v="176" actId="14100"/>
        <pc:sldMkLst>
          <pc:docMk/>
          <pc:sldMk cId="2687902177" sldId="271"/>
        </pc:sldMkLst>
        <pc:spChg chg="add del">
          <ac:chgData name="Mohammed, Wunpini Fatimata" userId="51b3c2f7-09c4-48ca-b41f-2b078a1a4764" providerId="ADAL" clId="{E7002193-5B4D-45C2-AC41-39A0AE5D635A}" dt="2020-02-10T21:45:44.547" v="105" actId="26606"/>
          <ac:spMkLst>
            <pc:docMk/>
            <pc:sldMk cId="2687902177" sldId="271"/>
            <ac:spMk id="2" creationId="{28953351-B739-41AB-B43E-C3B7080C83D9}"/>
          </ac:spMkLst>
        </pc:spChg>
        <pc:spChg chg="mod">
          <ac:chgData name="Mohammed, Wunpini Fatimata" userId="51b3c2f7-09c4-48ca-b41f-2b078a1a4764" providerId="ADAL" clId="{E7002193-5B4D-45C2-AC41-39A0AE5D635A}" dt="2020-02-10T21:45:44.547" v="105" actId="26606"/>
          <ac:spMkLst>
            <pc:docMk/>
            <pc:sldMk cId="2687902177" sldId="271"/>
            <ac:spMk id="3" creationId="{2292795B-1D39-4496-A65F-12F2F1DA8D4B}"/>
          </ac:spMkLst>
        </pc:spChg>
        <pc:spChg chg="add">
          <ac:chgData name="Mohammed, Wunpini Fatimata" userId="51b3c2f7-09c4-48ca-b41f-2b078a1a4764" providerId="ADAL" clId="{E7002193-5B4D-45C2-AC41-39A0AE5D635A}" dt="2020-02-10T21:45:44.547" v="105" actId="26606"/>
          <ac:spMkLst>
            <pc:docMk/>
            <pc:sldMk cId="2687902177" sldId="271"/>
            <ac:spMk id="8" creationId="{B0890400-BB8B-4A44-AB63-65C7CA223EBA}"/>
          </ac:spMkLst>
        </pc:spChg>
        <pc:spChg chg="add del">
          <ac:chgData name="Mohammed, Wunpini Fatimata" userId="51b3c2f7-09c4-48ca-b41f-2b078a1a4764" providerId="ADAL" clId="{E7002193-5B4D-45C2-AC41-39A0AE5D635A}" dt="2020-02-10T21:45:44.531" v="104" actId="26606"/>
          <ac:spMkLst>
            <pc:docMk/>
            <pc:sldMk cId="2687902177" sldId="271"/>
            <ac:spMk id="10" creationId="{F7422F06-6017-4361-8872-E0E2CEB20B48}"/>
          </ac:spMkLst>
        </pc:spChg>
        <pc:spChg chg="add mod">
          <ac:chgData name="Mohammed, Wunpini Fatimata" userId="51b3c2f7-09c4-48ca-b41f-2b078a1a4764" providerId="ADAL" clId="{E7002193-5B4D-45C2-AC41-39A0AE5D635A}" dt="2020-02-11T14:06:46.356" v="176" actId="14100"/>
          <ac:spMkLst>
            <pc:docMk/>
            <pc:sldMk cId="2687902177" sldId="271"/>
            <ac:spMk id="13" creationId="{28953351-B739-41AB-B43E-C3B7080C83D9}"/>
          </ac:spMkLst>
        </pc:spChg>
        <pc:graphicFrameChg chg="add del">
          <ac:chgData name="Mohammed, Wunpini Fatimata" userId="51b3c2f7-09c4-48ca-b41f-2b078a1a4764" providerId="ADAL" clId="{E7002193-5B4D-45C2-AC41-39A0AE5D635A}" dt="2020-02-10T21:45:44.531" v="104" actId="26606"/>
          <ac:graphicFrameMkLst>
            <pc:docMk/>
            <pc:sldMk cId="2687902177" sldId="271"/>
            <ac:graphicFrameMk id="5" creationId="{1111C49C-41C4-49D6-87AF-E9C033E314B2}"/>
          </ac:graphicFrameMkLst>
        </pc:graphicFrameChg>
        <pc:cxnChg chg="add">
          <ac:chgData name="Mohammed, Wunpini Fatimata" userId="51b3c2f7-09c4-48ca-b41f-2b078a1a4764" providerId="ADAL" clId="{E7002193-5B4D-45C2-AC41-39A0AE5D635A}" dt="2020-02-10T21:45:44.547" v="105" actId="26606"/>
          <ac:cxnSpMkLst>
            <pc:docMk/>
            <pc:sldMk cId="2687902177" sldId="271"/>
            <ac:cxnSpMk id="12" creationId="{4D39B797-CDC6-4529-8A36-9CBFC9816337}"/>
          </ac:cxnSpMkLst>
        </pc:cxnChg>
      </pc:sldChg>
      <pc:sldChg chg="addSp modSp mod setBg">
        <pc:chgData name="Mohammed, Wunpini Fatimata" userId="51b3c2f7-09c4-48ca-b41f-2b078a1a4764" providerId="ADAL" clId="{E7002193-5B4D-45C2-AC41-39A0AE5D635A}" dt="2020-02-10T21:44:21.863" v="91" actId="255"/>
        <pc:sldMkLst>
          <pc:docMk/>
          <pc:sldMk cId="4217290810" sldId="272"/>
        </pc:sldMkLst>
        <pc:spChg chg="mod">
          <ac:chgData name="Mohammed, Wunpini Fatimata" userId="51b3c2f7-09c4-48ca-b41f-2b078a1a4764" providerId="ADAL" clId="{E7002193-5B4D-45C2-AC41-39A0AE5D635A}" dt="2020-02-10T21:44:21.863" v="91" actId="255"/>
          <ac:spMkLst>
            <pc:docMk/>
            <pc:sldMk cId="4217290810" sldId="272"/>
            <ac:spMk id="2" creationId="{B79DFCE0-3134-4FF0-A534-F409E7F4672F}"/>
          </ac:spMkLst>
        </pc:spChg>
        <pc:spChg chg="mod">
          <ac:chgData name="Mohammed, Wunpini Fatimata" userId="51b3c2f7-09c4-48ca-b41f-2b078a1a4764" providerId="ADAL" clId="{E7002193-5B4D-45C2-AC41-39A0AE5D635A}" dt="2020-02-10T21:43:57.233" v="86" actId="26606"/>
          <ac:spMkLst>
            <pc:docMk/>
            <pc:sldMk cId="4217290810" sldId="272"/>
            <ac:spMk id="3" creationId="{CB16D106-DB5D-464F-B9FB-9BF4EA2E94C3}"/>
          </ac:spMkLst>
        </pc:spChg>
        <pc:spChg chg="add">
          <ac:chgData name="Mohammed, Wunpini Fatimata" userId="51b3c2f7-09c4-48ca-b41f-2b078a1a4764" providerId="ADAL" clId="{E7002193-5B4D-45C2-AC41-39A0AE5D635A}" dt="2020-02-10T21:43:57.233" v="86" actId="26606"/>
          <ac:spMkLst>
            <pc:docMk/>
            <pc:sldMk cId="4217290810" sldId="272"/>
            <ac:spMk id="8" creationId="{39E4C68A-A4A9-48A4-9FF2-D2896B1EA01F}"/>
          </ac:spMkLst>
        </pc:spChg>
        <pc:spChg chg="add">
          <ac:chgData name="Mohammed, Wunpini Fatimata" userId="51b3c2f7-09c4-48ca-b41f-2b078a1a4764" providerId="ADAL" clId="{E7002193-5B4D-45C2-AC41-39A0AE5D635A}" dt="2020-02-10T21:43:57.233" v="86" actId="26606"/>
          <ac:spMkLst>
            <pc:docMk/>
            <pc:sldMk cId="4217290810" sldId="272"/>
            <ac:spMk id="10" creationId="{E2B9AEA5-52CB-49A6-AF8A-33502F291B91}"/>
          </ac:spMkLst>
        </pc:spChg>
      </pc:sldChg>
      <pc:sldChg chg="addSp delSp modSp mod setBg setClrOvrMap">
        <pc:chgData name="Mohammed, Wunpini Fatimata" userId="51b3c2f7-09c4-48ca-b41f-2b078a1a4764" providerId="ADAL" clId="{E7002193-5B4D-45C2-AC41-39A0AE5D635A}" dt="2020-02-10T21:46:10.346" v="109" actId="26606"/>
        <pc:sldMkLst>
          <pc:docMk/>
          <pc:sldMk cId="1622848320" sldId="273"/>
        </pc:sldMkLst>
        <pc:spChg chg="mod">
          <ac:chgData name="Mohammed, Wunpini Fatimata" userId="51b3c2f7-09c4-48ca-b41f-2b078a1a4764" providerId="ADAL" clId="{E7002193-5B4D-45C2-AC41-39A0AE5D635A}" dt="2020-02-10T21:46:10.346" v="109" actId="26606"/>
          <ac:spMkLst>
            <pc:docMk/>
            <pc:sldMk cId="1622848320" sldId="273"/>
            <ac:spMk id="2" creationId="{C7A88001-3715-4125-B47E-CDA1691E3034}"/>
          </ac:spMkLst>
        </pc:spChg>
        <pc:spChg chg="mod">
          <ac:chgData name="Mohammed, Wunpini Fatimata" userId="51b3c2f7-09c4-48ca-b41f-2b078a1a4764" providerId="ADAL" clId="{E7002193-5B4D-45C2-AC41-39A0AE5D635A}" dt="2020-02-10T21:46:10.346" v="109" actId="26606"/>
          <ac:spMkLst>
            <pc:docMk/>
            <pc:sldMk cId="1622848320" sldId="273"/>
            <ac:spMk id="3" creationId="{E338E11F-8D09-4288-AA6B-1C49AD9D86A9}"/>
          </ac:spMkLst>
        </pc:spChg>
        <pc:spChg chg="add del">
          <ac:chgData name="Mohammed, Wunpini Fatimata" userId="51b3c2f7-09c4-48ca-b41f-2b078a1a4764" providerId="ADAL" clId="{E7002193-5B4D-45C2-AC41-39A0AE5D635A}" dt="2020-02-10T21:46:10.339" v="108" actId="26606"/>
          <ac:spMkLst>
            <pc:docMk/>
            <pc:sldMk cId="1622848320" sldId="273"/>
            <ac:spMk id="8" creationId="{A10C41F2-1746-4431-9B52-B9F147A896B8}"/>
          </ac:spMkLst>
        </pc:spChg>
        <pc:spChg chg="add del">
          <ac:chgData name="Mohammed, Wunpini Fatimata" userId="51b3c2f7-09c4-48ca-b41f-2b078a1a4764" providerId="ADAL" clId="{E7002193-5B4D-45C2-AC41-39A0AE5D635A}" dt="2020-02-10T21:46:10.339" v="108" actId="26606"/>
          <ac:spMkLst>
            <pc:docMk/>
            <pc:sldMk cId="1622848320" sldId="273"/>
            <ac:spMk id="10" creationId="{7984928E-D694-4849-BBAD-D7C7DC405478}"/>
          </ac:spMkLst>
        </pc:spChg>
        <pc:spChg chg="add del">
          <ac:chgData name="Mohammed, Wunpini Fatimata" userId="51b3c2f7-09c4-48ca-b41f-2b078a1a4764" providerId="ADAL" clId="{E7002193-5B4D-45C2-AC41-39A0AE5D635A}" dt="2020-02-10T21:46:10.339" v="108" actId="26606"/>
          <ac:spMkLst>
            <pc:docMk/>
            <pc:sldMk cId="1622848320" sldId="273"/>
            <ac:spMk id="12" creationId="{A24A153C-9BEC-46E7-9AA4-DFC65A2B1A87}"/>
          </ac:spMkLst>
        </pc:spChg>
        <pc:spChg chg="add">
          <ac:chgData name="Mohammed, Wunpini Fatimata" userId="51b3c2f7-09c4-48ca-b41f-2b078a1a4764" providerId="ADAL" clId="{E7002193-5B4D-45C2-AC41-39A0AE5D635A}" dt="2020-02-10T21:46:10.346" v="109" actId="26606"/>
          <ac:spMkLst>
            <pc:docMk/>
            <pc:sldMk cId="1622848320" sldId="273"/>
            <ac:spMk id="16" creationId="{647F247E-B679-44E9-93C2-B2DD5EFB2B8D}"/>
          </ac:spMkLst>
        </pc:spChg>
        <pc:spChg chg="add">
          <ac:chgData name="Mohammed, Wunpini Fatimata" userId="51b3c2f7-09c4-48ca-b41f-2b078a1a4764" providerId="ADAL" clId="{E7002193-5B4D-45C2-AC41-39A0AE5D635A}" dt="2020-02-10T21:46:10.346" v="109" actId="26606"/>
          <ac:spMkLst>
            <pc:docMk/>
            <pc:sldMk cId="1622848320" sldId="273"/>
            <ac:spMk id="17" creationId="{FEE15661-B0F2-42AE-A75B-0999B2CF5983}"/>
          </ac:spMkLst>
        </pc:spChg>
        <pc:spChg chg="add">
          <ac:chgData name="Mohammed, Wunpini Fatimata" userId="51b3c2f7-09c4-48ca-b41f-2b078a1a4764" providerId="ADAL" clId="{E7002193-5B4D-45C2-AC41-39A0AE5D635A}" dt="2020-02-10T21:46:10.346" v="109" actId="26606"/>
          <ac:spMkLst>
            <pc:docMk/>
            <pc:sldMk cId="1622848320" sldId="273"/>
            <ac:spMk id="18" creationId="{354706C1-38B7-4C23-8749-906CB0DC80A8}"/>
          </ac:spMkLst>
        </pc:spChg>
        <pc:cxnChg chg="add del">
          <ac:chgData name="Mohammed, Wunpini Fatimata" userId="51b3c2f7-09c4-48ca-b41f-2b078a1a4764" providerId="ADAL" clId="{E7002193-5B4D-45C2-AC41-39A0AE5D635A}" dt="2020-02-10T21:46:10.339" v="108" actId="26606"/>
          <ac:cxnSpMkLst>
            <pc:docMk/>
            <pc:sldMk cId="1622848320" sldId="273"/>
            <ac:cxnSpMk id="14" creationId="{99237721-19CF-41B1-AA0A-E1E1A8282D52}"/>
          </ac:cxnSpMkLst>
        </pc:cxnChg>
        <pc:cxnChg chg="add">
          <ac:chgData name="Mohammed, Wunpini Fatimata" userId="51b3c2f7-09c4-48ca-b41f-2b078a1a4764" providerId="ADAL" clId="{E7002193-5B4D-45C2-AC41-39A0AE5D635A}" dt="2020-02-10T21:46:10.346" v="109" actId="26606"/>
          <ac:cxnSpMkLst>
            <pc:docMk/>
            <pc:sldMk cId="1622848320" sldId="273"/>
            <ac:cxnSpMk id="19" creationId="{CD161189-7A5B-4B2B-93DC-777102994750}"/>
          </ac:cxnSpMkLst>
        </pc:cxnChg>
      </pc:sldChg>
      <pc:sldChg chg="modSp add">
        <pc:chgData name="Mohammed, Wunpini Fatimata" userId="51b3c2f7-09c4-48ca-b41f-2b078a1a4764" providerId="ADAL" clId="{E7002193-5B4D-45C2-AC41-39A0AE5D635A}" dt="2020-02-10T21:47:41.971" v="136" actId="20577"/>
        <pc:sldMkLst>
          <pc:docMk/>
          <pc:sldMk cId="720317141" sldId="274"/>
        </pc:sldMkLst>
        <pc:spChg chg="mod">
          <ac:chgData name="Mohammed, Wunpini Fatimata" userId="51b3c2f7-09c4-48ca-b41f-2b078a1a4764" providerId="ADAL" clId="{E7002193-5B4D-45C2-AC41-39A0AE5D635A}" dt="2020-02-10T21:47:41.971" v="136" actId="20577"/>
          <ac:spMkLst>
            <pc:docMk/>
            <pc:sldMk cId="720317141" sldId="274"/>
            <ac:spMk id="2" creationId="{F1C4F2CE-7563-4D28-B6A9-56255116BBF2}"/>
          </ac:spMkLst>
        </pc:spChg>
        <pc:spChg chg="mod">
          <ac:chgData name="Mohammed, Wunpini Fatimata" userId="51b3c2f7-09c4-48ca-b41f-2b078a1a4764" providerId="ADAL" clId="{E7002193-5B4D-45C2-AC41-39A0AE5D635A}" dt="2020-02-10T21:47:27.365" v="134" actId="122"/>
          <ac:spMkLst>
            <pc:docMk/>
            <pc:sldMk cId="720317141" sldId="274"/>
            <ac:spMk id="3" creationId="{FD553AC4-0906-41AF-B194-D6C02DBE0AF7}"/>
          </ac:spMkLst>
        </pc:spChg>
      </pc:sldChg>
      <pc:sldChg chg="add del">
        <pc:chgData name="Mohammed, Wunpini Fatimata" userId="51b3c2f7-09c4-48ca-b41f-2b078a1a4764" providerId="ADAL" clId="{E7002193-5B4D-45C2-AC41-39A0AE5D635A}" dt="2020-02-10T21:47:46.500" v="138" actId="47"/>
        <pc:sldMkLst>
          <pc:docMk/>
          <pc:sldMk cId="3331310684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831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94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03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5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10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4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8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3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79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4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819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486D3D3-C318-43D1-9F94-D9F3AD2C1652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86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2F63790-02BE-4D55-ABCA-10CAD6091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4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0208" y="648183"/>
            <a:ext cx="4416592" cy="2732654"/>
          </a:xfrm>
        </p:spPr>
        <p:txBody>
          <a:bodyPr anchor="b">
            <a:normAutofit/>
          </a:bodyPr>
          <a:lstStyle/>
          <a:p>
            <a:pPr marR="64008" lvl="0" algn="ctr">
              <a:spcBef>
                <a:spcPts val="400"/>
              </a:spcBef>
              <a:buClr>
                <a:srgbClr val="FF388C"/>
              </a:buClr>
              <a:buSzPct val="68000"/>
            </a:pPr>
            <a:r>
              <a:rPr lang="en-US" sz="3800" dirty="0">
                <a:effectLst/>
                <a:ea typeface="+mn-ea"/>
                <a:cs typeface="+mn-cs"/>
              </a:rPr>
              <a:t>Elements of a Media System</a:t>
            </a:r>
            <a:endParaRPr lang="en-US" sz="3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0208" y="4433574"/>
            <a:ext cx="4264192" cy="2272022"/>
          </a:xfrm>
        </p:spPr>
        <p:txBody>
          <a:bodyPr anchor="t">
            <a:normAutofit/>
          </a:bodyPr>
          <a:lstStyle/>
          <a:p>
            <a:pPr algn="r"/>
            <a:r>
              <a:rPr lang="en-US" sz="2000" dirty="0"/>
              <a:t>Wunpini Fatimata Mohammed</a:t>
            </a:r>
          </a:p>
          <a:p>
            <a:pPr algn="r"/>
            <a:r>
              <a:rPr lang="en-US" sz="2000" dirty="0"/>
              <a:t>World Media Systems: COMM 419</a:t>
            </a:r>
          </a:p>
          <a:p>
            <a:pPr algn="r"/>
            <a:r>
              <a:rPr lang="en-US" sz="2000" dirty="0"/>
              <a:t>February 11, 2020</a:t>
            </a:r>
          </a:p>
          <a:p>
            <a:pPr algn="r"/>
            <a:endParaRPr lang="en-US" sz="1400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5F28BA-1F8F-4067-9CFA-0DBF0C7AF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1813" y="4343196"/>
            <a:ext cx="3771900" cy="0"/>
          </a:xfrm>
          <a:prstGeom prst="line">
            <a:avLst/>
          </a:prstGeom>
          <a:ln w="19050">
            <a:solidFill>
              <a:srgbClr val="F692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870BA9D9-51F5-4EDC-8442-3A4EDACF3A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32" r="40257" b="-2"/>
          <a:stretch/>
        </p:blipFill>
        <p:spPr>
          <a:xfrm>
            <a:off x="4961338" y="975"/>
            <a:ext cx="41826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16D106-DB5D-464F-B9FB-9BF4EA2E9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91" y="804333"/>
            <a:ext cx="2543925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Opening Questions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9DFCE0-3134-4FF0-A534-F409E7F46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3286" y="228600"/>
            <a:ext cx="5278314" cy="6477000"/>
          </a:xfrm>
        </p:spPr>
        <p:txBody>
          <a:bodyPr anchor="ctr">
            <a:normAutofit/>
          </a:bodyPr>
          <a:lstStyle/>
          <a:p>
            <a:pPr marL="624078" indent="-514350">
              <a:buAutoNum type="arabicPeriod"/>
            </a:pPr>
            <a:r>
              <a:rPr lang="en-US" sz="2400" dirty="0"/>
              <a:t>What does the term </a:t>
            </a:r>
            <a:r>
              <a:rPr lang="en-US" sz="2400" b="1" dirty="0"/>
              <a:t>system</a:t>
            </a:r>
            <a:r>
              <a:rPr lang="en-US" sz="2400" dirty="0"/>
              <a:t> mean to you?</a:t>
            </a:r>
          </a:p>
          <a:p>
            <a:pPr marL="624078" indent="-514350">
              <a:buAutoNum type="arabicPeriod"/>
            </a:pPr>
            <a:r>
              <a:rPr lang="en-US" sz="2400" dirty="0"/>
              <a:t>What qualifies something as a system?</a:t>
            </a:r>
          </a:p>
          <a:p>
            <a:pPr marL="624078" indent="-514350">
              <a:buAutoNum type="arabicPeriod"/>
            </a:pPr>
            <a:r>
              <a:rPr lang="en-US" sz="2400" dirty="0"/>
              <a:t>What is a particular system that affects your life? What are the basic elements of that system?</a:t>
            </a:r>
          </a:p>
          <a:p>
            <a:pPr marL="624078" indent="-514350">
              <a:buAutoNum type="arabicPeriod"/>
            </a:pPr>
            <a:r>
              <a:rPr lang="en-US" sz="2400" dirty="0"/>
              <a:t>How do the elements of the system </a:t>
            </a:r>
            <a:r>
              <a:rPr lang="en-US" sz="2400" b="1" dirty="0"/>
              <a:t>relate</a:t>
            </a:r>
            <a:r>
              <a:rPr lang="en-US" sz="2400" dirty="0"/>
              <a:t> to each other? How do the elements help the system to </a:t>
            </a:r>
            <a:r>
              <a:rPr lang="en-US" sz="2400" b="1" dirty="0"/>
              <a:t>function</a:t>
            </a:r>
            <a:r>
              <a:rPr lang="en-US" sz="2400" dirty="0"/>
              <a:t>?</a:t>
            </a:r>
          </a:p>
          <a:p>
            <a:pPr marL="624078" indent="-514350">
              <a:buAutoNum type="arabicPeriod"/>
            </a:pPr>
            <a:r>
              <a:rPr lang="en-US" sz="2400" dirty="0"/>
              <a:t>What do you think are some basic </a:t>
            </a:r>
            <a:r>
              <a:rPr lang="en-US" sz="2400" b="1" dirty="0"/>
              <a:t>elements that make up a media system</a:t>
            </a:r>
            <a:r>
              <a:rPr lang="en-US" sz="2400" dirty="0"/>
              <a:t>?</a:t>
            </a:r>
          </a:p>
          <a:p>
            <a:pPr marL="624078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9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0A03DF-1BB6-4775-9B60-B70C641AC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91" y="804333"/>
            <a:ext cx="2543925" cy="5249334"/>
          </a:xfrm>
        </p:spPr>
        <p:txBody>
          <a:bodyPr>
            <a:normAutofit/>
          </a:bodyPr>
          <a:lstStyle/>
          <a:p>
            <a:pPr algn="r"/>
            <a:r>
              <a:rPr lang="en-US"/>
              <a:t>Media Systems</a:t>
            </a:r>
          </a:p>
        </p:txBody>
      </p:sp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081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20243D24-7CF5-47F7-A3E7-CA91C78FE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152400"/>
            <a:ext cx="5410199" cy="6553199"/>
          </a:xfrm>
        </p:spPr>
        <p:txBody>
          <a:bodyPr anchor="ctr">
            <a:normAutofit/>
          </a:bodyPr>
          <a:lstStyle/>
          <a:p>
            <a:r>
              <a:rPr lang="en-US" b="1" dirty="0"/>
              <a:t>Methodological Framework</a:t>
            </a:r>
            <a:r>
              <a:rPr lang="en-US" dirty="0"/>
              <a:t>: A </a:t>
            </a:r>
            <a:r>
              <a:rPr lang="en-US" u="sng" dirty="0"/>
              <a:t>systematic</a:t>
            </a:r>
            <a:r>
              <a:rPr lang="en-US" dirty="0"/>
              <a:t> way of studying a phenomenon (guided by processes)</a:t>
            </a:r>
          </a:p>
          <a:p>
            <a:endParaRPr lang="en-US" dirty="0"/>
          </a:p>
          <a:p>
            <a:r>
              <a:rPr lang="en-US" b="1" dirty="0"/>
              <a:t>Conceptual Framework</a:t>
            </a:r>
            <a:r>
              <a:rPr lang="en-US" dirty="0"/>
              <a:t>: “a set of connecting assumptions that </a:t>
            </a:r>
            <a:r>
              <a:rPr lang="en-US" u="sng" dirty="0"/>
              <a:t>guide the approach </a:t>
            </a:r>
            <a:r>
              <a:rPr lang="en-US" dirty="0"/>
              <a:t>and the variables that are used to generate information” (McKenzie, 2006, p. 32)</a:t>
            </a:r>
          </a:p>
          <a:p>
            <a:endParaRPr lang="en-US" dirty="0"/>
          </a:p>
          <a:p>
            <a:r>
              <a:rPr lang="en-US" b="1" dirty="0"/>
              <a:t>Variables</a:t>
            </a:r>
            <a:r>
              <a:rPr lang="en-US" dirty="0"/>
              <a:t>: “Categories of information that vary/</a:t>
            </a:r>
            <a:r>
              <a:rPr lang="en-US" u="sng" dirty="0"/>
              <a:t>change</a:t>
            </a:r>
            <a:r>
              <a:rPr lang="en-US" dirty="0"/>
              <a:t> according to </a:t>
            </a:r>
            <a:r>
              <a:rPr lang="en-US" u="sng" dirty="0"/>
              <a:t>different conditions </a:t>
            </a:r>
            <a:r>
              <a:rPr lang="en-US" dirty="0"/>
              <a:t>or circumstances” (McKenzie, 2006, p. 32)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23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678844-E7FF-4B79-B9A4-6B61CBA7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Features of a Media System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DCBE60-68F5-45B8-9456-A99618605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84832"/>
            <a:ext cx="8534400" cy="4620768"/>
          </a:xfrm>
        </p:spPr>
        <p:txBody>
          <a:bodyPr>
            <a:normAutofit/>
          </a:bodyPr>
          <a:lstStyle/>
          <a:p>
            <a:r>
              <a:rPr lang="en-US" dirty="0"/>
              <a:t>System: “a collection of </a:t>
            </a:r>
            <a:r>
              <a:rPr lang="en-US" b="1" dirty="0"/>
              <a:t>interrelated parts </a:t>
            </a:r>
            <a:r>
              <a:rPr lang="en-US" dirty="0"/>
              <a:t>in motion that </a:t>
            </a:r>
            <a:r>
              <a:rPr lang="en-US" b="1" dirty="0"/>
              <a:t>make up a whole</a:t>
            </a:r>
            <a:r>
              <a:rPr lang="en-US" dirty="0"/>
              <a:t>” (McKenzie, 2006, p. 33)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u="sng" dirty="0"/>
              <a:t>various parts </a:t>
            </a:r>
            <a:r>
              <a:rPr lang="en-US" dirty="0"/>
              <a:t>of a system </a:t>
            </a:r>
            <a:r>
              <a:rPr lang="en-US" u="sng" dirty="0"/>
              <a:t>shape and influence </a:t>
            </a:r>
            <a:r>
              <a:rPr lang="en-US" dirty="0"/>
              <a:t>each other</a:t>
            </a:r>
          </a:p>
          <a:p>
            <a:endParaRPr lang="en-US" dirty="0"/>
          </a:p>
          <a:p>
            <a:r>
              <a:rPr lang="en-US" dirty="0"/>
              <a:t>A media system can be influenced by external forces: </a:t>
            </a:r>
            <a:r>
              <a:rPr lang="en-US" b="1" dirty="0"/>
              <a:t>technology, intercountry relations, globalization, imports/exports</a:t>
            </a:r>
          </a:p>
          <a:p>
            <a:endParaRPr lang="en-US" dirty="0"/>
          </a:p>
          <a:p>
            <a:r>
              <a:rPr lang="en-US" dirty="0"/>
              <a:t>Content production is shaped by a culmination of processes and resources: </a:t>
            </a:r>
            <a:r>
              <a:rPr lang="en-US" b="1" dirty="0"/>
              <a:t>equipment, people, and information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04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92795B-1D39-4496-A65F-12F2F1DA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91" y="804333"/>
            <a:ext cx="2543925" cy="5249334"/>
          </a:xfrm>
        </p:spPr>
        <p:txBody>
          <a:bodyPr>
            <a:normAutofit/>
          </a:bodyPr>
          <a:lstStyle/>
          <a:p>
            <a:pPr algn="r"/>
            <a:r>
              <a:rPr lang="en-US"/>
              <a:t>Features of a Media System</a:t>
            </a:r>
          </a:p>
        </p:txBody>
      </p:sp>
      <p:cxnSp>
        <p:nvCxnSpPr>
          <p:cNvPr id="12" name="Straight Connector 9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081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28953351-B739-41AB-B43E-C3B7080C8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497" y="381000"/>
            <a:ext cx="4693291" cy="6248399"/>
          </a:xfrm>
        </p:spPr>
        <p:txBody>
          <a:bodyPr anchor="ctr">
            <a:normAutofit/>
          </a:bodyPr>
          <a:lstStyle/>
          <a:p>
            <a:r>
              <a:rPr lang="en-US" dirty="0"/>
              <a:t>A media system has a </a:t>
            </a:r>
            <a:r>
              <a:rPr lang="en-US" b="1" dirty="0"/>
              <a:t>unique internal structure</a:t>
            </a:r>
            <a:r>
              <a:rPr lang="en-US" dirty="0"/>
              <a:t> but is </a:t>
            </a:r>
            <a:r>
              <a:rPr lang="en-US" b="1" dirty="0"/>
              <a:t>ever-changing</a:t>
            </a:r>
            <a:r>
              <a:rPr lang="en-US" dirty="0"/>
              <a:t> (not static) in “content development, industry restructuring, regulatory activity, and market exploration”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tree as a visual metaphor for a media system</a:t>
            </a:r>
          </a:p>
          <a:p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90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647F247E-B679-44E9-93C2-B2DD5EFB2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FEE15661-B0F2-42AE-A75B-0999B2CF5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79558" y="484632"/>
            <a:ext cx="6711112" cy="5880916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38E11F-8D09-4288-AA6B-1C49AD9D8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995" y="788416"/>
            <a:ext cx="5942448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Philosophies of Media Systems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354706C1-38B7-4C23-8749-906CB0DC8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364" y="484632"/>
            <a:ext cx="1596699" cy="5880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Connector 13">
            <a:extLst>
              <a:ext uri="{FF2B5EF4-FFF2-40B4-BE49-F238E27FC236}">
                <a16:creationId xmlns:a16="http://schemas.microsoft.com/office/drawing/2014/main" id="{CD161189-7A5B-4B2B-93DC-777102994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2405398" y="1029524"/>
            <a:ext cx="0" cy="914400"/>
          </a:xfrm>
          <a:prstGeom prst="line">
            <a:avLst/>
          </a:prstGeom>
          <a:ln w="19050">
            <a:solidFill>
              <a:schemeClr val="accent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A88001-3715-4125-B47E-CDA1691E3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1995" y="2489202"/>
            <a:ext cx="5942448" cy="3554614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en-US">
                <a:solidFill>
                  <a:srgbClr val="FFFFFF"/>
                </a:solidFill>
              </a:rPr>
              <a:t>Authoritarian</a:t>
            </a:r>
          </a:p>
          <a:p>
            <a:pPr marL="624078" indent="-514350">
              <a:buAutoNum type="arabicPeriod"/>
            </a:pPr>
            <a:r>
              <a:rPr lang="en-US">
                <a:solidFill>
                  <a:srgbClr val="FFFFFF"/>
                </a:solidFill>
              </a:rPr>
              <a:t>Libertarian</a:t>
            </a:r>
          </a:p>
          <a:p>
            <a:pPr marL="624078" indent="-514350">
              <a:buAutoNum type="arabicPeriod"/>
            </a:pPr>
            <a:r>
              <a:rPr lang="en-US">
                <a:solidFill>
                  <a:srgbClr val="FFFFFF"/>
                </a:solidFill>
              </a:rPr>
              <a:t>Communist</a:t>
            </a:r>
          </a:p>
          <a:p>
            <a:pPr marL="624078" indent="-514350">
              <a:buAutoNum type="arabicPeriod"/>
            </a:pPr>
            <a:r>
              <a:rPr lang="en-US">
                <a:solidFill>
                  <a:srgbClr val="FFFFFF"/>
                </a:solidFill>
              </a:rPr>
              <a:t>Social Responsibility</a:t>
            </a:r>
          </a:p>
          <a:p>
            <a:pPr marL="624078" indent="-514350">
              <a:buAutoNum type="arabicPeriod"/>
            </a:pPr>
            <a:r>
              <a:rPr lang="en-US">
                <a:solidFill>
                  <a:srgbClr val="FFFFFF"/>
                </a:solidFill>
              </a:rPr>
              <a:t>Developmental </a:t>
            </a:r>
          </a:p>
          <a:p>
            <a:pPr marL="624078" indent="-514350">
              <a:buAutoNum type="arabicPeriod"/>
            </a:pPr>
            <a:r>
              <a:rPr lang="en-US">
                <a:solidFill>
                  <a:srgbClr val="FFFFFF"/>
                </a:solidFill>
              </a:rPr>
              <a:t>Democratic-Participant</a:t>
            </a:r>
          </a:p>
          <a:p>
            <a:pPr marL="624078" indent="-514350">
              <a:buAutoNum type="arabicPeriod"/>
            </a:pPr>
            <a:endParaRPr lang="en-US">
              <a:solidFill>
                <a:srgbClr val="FFFFFF"/>
              </a:solidFill>
            </a:endParaRPr>
          </a:p>
          <a:p>
            <a:pPr marL="109728" indent="0">
              <a:buNone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48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B0890400-BB8B-4A44-AB63-65C7CA22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FC8AD1-EC08-4FEF-B757-9F91B677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381000"/>
            <a:ext cx="2743196" cy="6172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Elements of a Media System</a:t>
            </a:r>
          </a:p>
        </p:txBody>
      </p:sp>
      <p:cxnSp>
        <p:nvCxnSpPr>
          <p:cNvPr id="24" name="Straight Connector 16">
            <a:extLst>
              <a:ext uri="{FF2B5EF4-FFF2-40B4-BE49-F238E27FC236}">
                <a16:creationId xmlns:a16="http://schemas.microsoft.com/office/drawing/2014/main" id="{4D39B797-CDC6-4529-8A36-9CBFC9816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08197" y="1600200"/>
            <a:ext cx="0" cy="3657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2430C3-C080-45D4-86A9-78D750ED4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497" y="152400"/>
            <a:ext cx="5089699" cy="6553200"/>
          </a:xfrm>
        </p:spPr>
        <p:txBody>
          <a:bodyPr anchor="ctr">
            <a:normAutofit/>
          </a:bodyPr>
          <a:lstStyle/>
          <a:p>
            <a:pPr marL="624078" indent="-514350">
              <a:buAutoNum type="arabicPeriod"/>
            </a:pPr>
            <a:r>
              <a:rPr lang="en-US" dirty="0"/>
              <a:t>Cultural Characteristics</a:t>
            </a:r>
          </a:p>
          <a:p>
            <a:pPr marL="624078" indent="-514350">
              <a:buAutoNum type="arabicPeriod"/>
            </a:pPr>
            <a:r>
              <a:rPr lang="en-US" dirty="0"/>
              <a:t>Philosophies of Media Systems</a:t>
            </a:r>
          </a:p>
          <a:p>
            <a:pPr marL="624078" indent="-514350">
              <a:buAutoNum type="arabicPeriod"/>
            </a:pPr>
            <a:r>
              <a:rPr lang="en-US" dirty="0"/>
              <a:t>Regulation of Media</a:t>
            </a:r>
          </a:p>
          <a:p>
            <a:pPr marL="624078" indent="-514350">
              <a:buAutoNum type="arabicPeriod"/>
            </a:pPr>
            <a:r>
              <a:rPr lang="en-US" dirty="0"/>
              <a:t>Financing of Media</a:t>
            </a:r>
          </a:p>
          <a:p>
            <a:pPr marL="624078" indent="-514350">
              <a:buAutoNum type="arabicPeriod"/>
            </a:pPr>
            <a:r>
              <a:rPr lang="en-US" dirty="0"/>
              <a:t>Accessibility of Media</a:t>
            </a:r>
          </a:p>
          <a:p>
            <a:pPr marL="624078" indent="-514350">
              <a:buAutoNum type="arabicPeriod"/>
            </a:pPr>
            <a:r>
              <a:rPr lang="en-US" dirty="0"/>
              <a:t>Media Content</a:t>
            </a:r>
          </a:p>
          <a:p>
            <a:pPr marL="624078" indent="-514350">
              <a:buAutoNum type="arabicPeriod"/>
            </a:pPr>
            <a:r>
              <a:rPr lang="en-US" dirty="0"/>
              <a:t>News Reporting</a:t>
            </a:r>
          </a:p>
          <a:p>
            <a:pPr marL="624078" indent="-514350">
              <a:buAutoNum type="arabicPeriod"/>
            </a:pPr>
            <a:r>
              <a:rPr lang="en-US" dirty="0"/>
              <a:t>Media Imports and Exports</a:t>
            </a:r>
          </a:p>
          <a:p>
            <a:pPr marL="624078" indent="-514350">
              <a:buAutoNum type="arabicPeriod"/>
            </a:pPr>
            <a:r>
              <a:rPr lang="en-US" dirty="0"/>
              <a:t>Media Audiences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/>
              <a:t>These elements must exist in the countries under study for there to be comparison.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48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553AC4-0906-41AF-B194-D6C02DBE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152400"/>
            <a:ext cx="7290054" cy="10668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</a:rPr>
              <a:t>Engagement 3 (Group Activity)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C4F2CE-7563-4D28-B6A9-56255116B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143000"/>
            <a:ext cx="8223504" cy="5562600"/>
          </a:xfrm>
        </p:spPr>
        <p:txBody>
          <a:bodyPr>
            <a:normAutofit fontScale="85000" lnSpcReduction="20000"/>
          </a:bodyPr>
          <a:lstStyle/>
          <a:p>
            <a:pPr marL="109728" lvl="0" indent="0">
              <a:buClr>
                <a:srgbClr val="FF388C"/>
              </a:buClr>
              <a:buNone/>
            </a:pPr>
            <a:r>
              <a:rPr lang="en-US" sz="3800" dirty="0">
                <a:solidFill>
                  <a:prstClr val="black"/>
                </a:solidFill>
              </a:rPr>
              <a:t>Choose one 1 of the following countries (Cuba, USA, Ghana) &amp; compare </a:t>
            </a:r>
            <a:r>
              <a:rPr lang="en-US" sz="3800" b="1" dirty="0">
                <a:solidFill>
                  <a:prstClr val="black"/>
                </a:solidFill>
              </a:rPr>
              <a:t>2 elements of its media system (below) </a:t>
            </a:r>
            <a:r>
              <a:rPr lang="en-US" sz="3800" dirty="0">
                <a:solidFill>
                  <a:prstClr val="black"/>
                </a:solidFill>
              </a:rPr>
              <a:t>to another country (</a:t>
            </a:r>
            <a:r>
              <a:rPr lang="en-US" sz="3800" b="1" dirty="0">
                <a:solidFill>
                  <a:prstClr val="black"/>
                </a:solidFill>
              </a:rPr>
              <a:t>not on this list</a:t>
            </a:r>
            <a:r>
              <a:rPr lang="en-US" sz="3800" dirty="0">
                <a:solidFill>
                  <a:prstClr val="black"/>
                </a:solidFill>
              </a:rPr>
              <a:t>). [</a:t>
            </a:r>
            <a:r>
              <a:rPr lang="en-US" sz="3800" b="1" dirty="0">
                <a:solidFill>
                  <a:prstClr val="black"/>
                </a:solidFill>
              </a:rPr>
              <a:t>4 points</a:t>
            </a:r>
            <a:r>
              <a:rPr lang="en-US" sz="3800" dirty="0">
                <a:solidFill>
                  <a:prstClr val="black"/>
                </a:solidFill>
              </a:rPr>
              <a:t>]</a:t>
            </a:r>
          </a:p>
          <a:p>
            <a:pPr marL="109728" lvl="0" indent="0">
              <a:buClr>
                <a:srgbClr val="FF388C"/>
              </a:buClr>
              <a:buNone/>
            </a:pPr>
            <a:endParaRPr lang="en-US" sz="1900" dirty="0">
              <a:solidFill>
                <a:prstClr val="black"/>
              </a:solidFill>
            </a:endParaRP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Cultural Characteristics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Philosophies of Media Systems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Regulation of Media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Financing of Media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Accessibility of Media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Media Content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News Reporting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Media Imports and Exports</a:t>
            </a:r>
          </a:p>
          <a:p>
            <a:pPr marL="624078" lvl="0" indent="-514350">
              <a:buClr>
                <a:srgbClr val="FF388C"/>
              </a:buClr>
              <a:buFont typeface="Wingdings 3"/>
              <a:buAutoNum type="arabicPeriod"/>
            </a:pPr>
            <a:r>
              <a:rPr lang="en-US" sz="2500" dirty="0">
                <a:solidFill>
                  <a:prstClr val="black"/>
                </a:solidFill>
              </a:rPr>
              <a:t>Media Audiences</a:t>
            </a:r>
          </a:p>
          <a:p>
            <a:pPr marL="109728" lvl="0" indent="0">
              <a:buClr>
                <a:srgbClr val="FF388C"/>
              </a:buClr>
              <a:buNone/>
            </a:pPr>
            <a:endParaRPr lang="en-US" sz="19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17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416</Words>
  <Application>Microsoft Office PowerPoint</Application>
  <PresentationFormat>On-screen Show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Tw Cen MT</vt:lpstr>
      <vt:lpstr>Tw Cen MT Condensed</vt:lpstr>
      <vt:lpstr>Wingdings 3</vt:lpstr>
      <vt:lpstr>Integral</vt:lpstr>
      <vt:lpstr>Elements of a Media System</vt:lpstr>
      <vt:lpstr>Opening Questions</vt:lpstr>
      <vt:lpstr>Media Systems</vt:lpstr>
      <vt:lpstr>Features of a Media System</vt:lpstr>
      <vt:lpstr>Features of a Media System</vt:lpstr>
      <vt:lpstr>Philosophies of Media Systems</vt:lpstr>
      <vt:lpstr>Elements of a Media System</vt:lpstr>
      <vt:lpstr>Engagement 3 (Group Activity)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Elements of a Media System</dc:title>
  <dc:creator>Mohammed, Wunpini Fatimata</dc:creator>
  <cp:lastModifiedBy>Mohammed, Wunpini Fatimata</cp:lastModifiedBy>
  <cp:revision>1</cp:revision>
  <dcterms:created xsi:type="dcterms:W3CDTF">2020-02-10T21:46:45Z</dcterms:created>
  <dcterms:modified xsi:type="dcterms:W3CDTF">2020-02-11T14:07:38Z</dcterms:modified>
</cp:coreProperties>
</file>